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8BA399D-CA7E-4164-918A-9ED85C7D362B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Densité de population par commune d'Angers Loire Métropole en 2007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Densité de population par commune d'Angers Loire Métropole en 1999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Densité de population par commune d'Angers Loire Métropole en 1990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Densité de population par commune d'Angers Loire Métropole en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15-29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0-14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30-44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45-59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60-74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des 75 et plus en 1999, 2007 et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par tranche d'age en 2007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par tranche d'age en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Proportion de la population par tranche d'age en 1999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histogramme de la répartition des tranches d'âge par communes en 2007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histogramme de la répartition des tranches d'âge par communes en 2012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histogramme de la répartition des tranches d'âge par communes en 1999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09A08B-5638-4D66-9388-F1F970FB8F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9908DF-E482-44A4-AAD3-AEA73E57B8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41B903-95CC-4994-9DD0-8E90B426A6F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AA8CDD-D358-4B84-9012-9D26C5BF7F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DE47A42-1F12-45A3-9445-41478ACD74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815D62-D5C1-4E67-A265-483EBBF72D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A371A0-5F48-42C7-8500-CE0432DB04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B4AB87-3DC9-48FF-98FA-7BC7863F7C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5CF400-2823-4187-9FC8-8E30DDB8FD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4BBC6E-4B4A-46E2-8DD0-6FB5F17403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650DC8-5D27-409B-A08D-84ED7D8865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5D86CD-E9B0-4660-9267-A315FAC8A8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6AAA94-E20D-4985-B8C4-618C2DDD0C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DDC525-454E-4AC6-B145-352E9A6D87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F75638-A410-4310-8159-BA1366C198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45B842-BB16-46D4-8B07-991271C133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2AD8FA-385F-4616-A1BA-5B2B47B282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019061-61AC-4F28-9700-0142AC1D0F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7F079D-233F-4D79-8399-33FD802429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8D4549-9468-496C-BB77-92B1328CE0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2E2841-A1AC-4247-B297-5D36647CFB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4A15A5-8FC4-48ED-A49B-AD3E4A2EA5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F8589D-2920-44EA-93F4-669C861086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8E5D98-8851-45D8-AAB9-7E020C0311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EC5141-34F7-465D-9555-99E80D1EDED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CC4782-CFFA-43D2-A76A-46F4BC6F8BC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app.powerbi.com/groups/me/reports/cd0f80a3-3181-4806-bae8-6ef130328da3?pbi_source=PowerPoint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pp.powerbi.com/groups/me/reports/cd0f80a3-3181-4806-bae8-6ef130328da3/?pbi_source=PowerPoint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10720" y="2982240"/>
            <a:ext cx="6313680" cy="599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rmAutofit fontScale="86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3c910"/>
                </a:solidFill>
                <a:latin typeface="Segoe UI Light"/>
                <a:ea typeface="Segoe UI Light"/>
              </a:rPr>
              <a:t>Rapport power BI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 Placeholder 2"/>
          <p:cNvSpPr/>
          <p:nvPr/>
        </p:nvSpPr>
        <p:spPr>
          <a:xfrm>
            <a:off x="853560" y="3658680"/>
            <a:ext cx="1487520" cy="2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Segoe UI"/>
                <a:ea typeface="Segoe UI"/>
                <a:hlinkClick r:id="rId2"/>
              </a:rPr>
              <a:t>View in Power BI</a:t>
            </a:r>
            <a:endParaRPr b="0" lang="fr-F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16"/>
          <p:cNvSpPr/>
          <p:nvPr/>
        </p:nvSpPr>
        <p:spPr>
          <a:xfrm>
            <a:off x="832320" y="5823720"/>
            <a:ext cx="217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 Semibold"/>
                <a:ea typeface="Segoe UI Semibold"/>
              </a:rPr>
              <a:t>Downloaded at:</a:t>
            </a:r>
            <a:endParaRPr b="0" lang="fr-F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Segoe UI"/>
                <a:ea typeface="Segoe UI"/>
              </a:rPr>
              <a:t>13/10/2023 10:01:50 UTC</a:t>
            </a:r>
            <a:endParaRPr b="0" lang="fr-FR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Box 9"/>
          <p:cNvSpPr/>
          <p:nvPr/>
        </p:nvSpPr>
        <p:spPr>
          <a:xfrm>
            <a:off x="828360" y="5407920"/>
            <a:ext cx="217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 Semibold"/>
                <a:ea typeface="Segoe UI Semibold"/>
              </a:rPr>
              <a:t>Last data refresh:</a:t>
            </a:r>
            <a:endParaRPr b="0" lang="fr-F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Segoe UI"/>
                <a:ea typeface="Segoe UI"/>
              </a:rPr>
              <a:t>13/10/2023 08:24:38 UTC</a:t>
            </a:r>
            <a:endParaRPr b="0" lang="fr-FR" sz="9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Picture 15" descr="Microsoft Power BI"/>
          <p:cNvPicPr/>
          <p:nvPr/>
        </p:nvPicPr>
        <p:blipFill>
          <a:blip r:embed="rId3"/>
          <a:stretch/>
        </p:blipFill>
        <p:spPr>
          <a:xfrm>
            <a:off x="923400" y="722520"/>
            <a:ext cx="1490400" cy="24552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17" descr=""/>
          <p:cNvPicPr/>
          <p:nvPr/>
        </p:nvPicPr>
        <p:blipFill>
          <a:blip r:embed="rId4"/>
          <a:stretch/>
        </p:blipFill>
        <p:spPr>
          <a:xfrm>
            <a:off x="2139840" y="3694320"/>
            <a:ext cx="161640" cy="1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1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5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4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3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2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6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Page 7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LibreOffice/7.5.5.2$Linux_X86_64 LibreOffice_project/50$Build-2</Application>
  <AppVersion>15.0000</AppVersion>
  <Words>27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2016-09-04T11:54:55Z</dcterms:created>
  <dc:creator>Power BI</dc:creator>
  <dc:description/>
  <dc:language>fr-FR</dc:language>
  <cp:lastModifiedBy/>
  <dcterms:modified xsi:type="dcterms:W3CDTF">2023-10-13T12:07:03Z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